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6" r:id="rId2"/>
    <p:sldId id="263" r:id="rId3"/>
    <p:sldId id="257" r:id="rId4"/>
    <p:sldId id="267" r:id="rId5"/>
    <p:sldId id="268" r:id="rId6"/>
    <p:sldId id="269" r:id="rId7"/>
    <p:sldId id="270" r:id="rId8"/>
    <p:sldId id="271" r:id="rId9"/>
    <p:sldId id="272" r:id="rId10"/>
    <p:sldId id="264" r:id="rId11"/>
    <p:sldId id="273" r:id="rId12"/>
    <p:sldId id="274" r:id="rId13"/>
    <p:sldId id="275" r:id="rId14"/>
    <p:sldId id="276" r:id="rId15"/>
    <p:sldId id="277" r:id="rId16"/>
    <p:sldId id="265" r:id="rId17"/>
    <p:sldId id="278" r:id="rId18"/>
    <p:sldId id="279" r:id="rId19"/>
    <p:sldId id="280" r:id="rId20"/>
    <p:sldId id="281" r:id="rId21"/>
    <p:sldId id="282" r:id="rId22"/>
    <p:sldId id="289" r:id="rId23"/>
    <p:sldId id="292" r:id="rId24"/>
    <p:sldId id="266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610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F07E1-240C-4D56-8603-4292578F4998}" type="datetimeFigureOut">
              <a:rPr lang="en-US" smtClean="0"/>
              <a:t>5/14/2024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6911F-03DC-4F29-8BFC-499E1D97DC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3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上台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6911F-03DC-4F29-8BFC-499E1D97DCB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2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东开始讲话。中间还有一个邀请观众环节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6911F-03DC-4F29-8BFC-499E1D97DC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9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开始演唱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6911F-03DC-4F29-8BFC-499E1D97DCB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11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音乐响起时再换下一张幻灯片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6911F-03DC-4F29-8BFC-499E1D97DCB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21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6911F-03DC-4F29-8BFC-499E1D97DCB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1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E8751C-72B6-4999-6158-DCA46290A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0453C5-C6FB-3775-EB35-D0D2163A61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542BF5-3F43-CE97-3BFD-2FDE409818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96D7-48A8-48A9-B597-3A3A155790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422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85EB62-78E2-3F13-E960-F6B8B0B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8D448C-289F-6E85-62D2-666FBB8911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C74024-2CA4-E756-03F4-D8AACADAF8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AF19D-6AD2-432E-B256-1708ACDB21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460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01534F-4BEE-1D97-0F72-BEE2C34BB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C47E14-1E55-DE4D-77F3-A857F2728F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A22A33-6FF8-57A3-EC18-5612FEAE5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17C28-EA5B-4C23-B18B-F950CA52BF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013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17E6-5D06-7514-D0EA-A606760DA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E3F3AA-9CB3-3850-F494-8DB7B7F32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B0F804-E6FE-1153-1294-6895308BB8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CB71F-FAC2-47C5-AC65-230E0B61DD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177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8B6E51-4899-2341-6704-ECA26092B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4E80-68C9-E2DD-876B-31196CE0DE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BF4A75-60CB-F954-063D-32DA17771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D01D4-35AA-474C-AC55-DC0F28BE55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519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2F835-C05F-44E7-00D3-B60C8133E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D14CE-44F5-8DD7-62C6-DE751EA684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EAE3EB-C0C7-E134-C7F9-750C06877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59E5E-5AB6-440F-9014-ED422D795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05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735A3FC-AA14-E043-0051-EFF8F617A8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599CCEC-B3E7-FD79-85F5-B9780F64EA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F95668-CD86-AEFA-5EA3-F4824DE5B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3D774-96AF-48FD-A4E8-1089F99E73A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358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5A5170-B4E8-F83A-063D-3D4E8E4801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BDAA95-94B2-E21F-D686-7C0B19D16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DB1C5D-3037-973A-0B27-CD749418A3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F5E40-2283-42CE-9267-067E91EB92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466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6E5897-F9E2-A951-3C0C-4B3B4D8A3E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93BBD9-D40B-A9F2-6535-5259E0CFB6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AB71BD-C844-F1A3-2DD3-F99E88D7BA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13C16-FE86-42DB-89DF-6B59EB75F6D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262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2CEB59-8889-9082-4FDA-294EFBEEBE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650E2-6BB6-D924-5A3F-6E9D65289C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08B4AD-5774-48D8-0DB1-EDCF5569F2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3EF6A-29CC-4461-9785-B1D3FCD499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706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7BAC07-0930-147F-ADE2-4D236528B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E8F99F-1195-66C4-26B9-F3B7BF72F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ABD26-AB4C-A09E-58F8-A95978E87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4D30E-F920-4EB1-A69C-5A10ABAAEE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393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C6FBD20-4415-6B0B-257E-CFCB29F24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A66D42F-09D6-4253-2676-9D7C0F78D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D6912C-7789-71F9-0B77-E57548FD60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556652-2BB8-A139-BB60-961A2D6927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2E5AA3-3CC0-7183-28F6-E1C6DB73EE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AA4AF15-82FA-4406-AE0D-A914A9B506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5" Type="http://schemas.openxmlformats.org/officeDocument/2006/relationships/image" Target="../media/image15.jpe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B77E9E2-B1E4-E842-C000-9F63FBC786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 dirty="0"/>
              <a:t>Lover’s Waltz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65D43F8-B1F1-3A1E-B33E-8EFA76FF3E0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Don Rechtman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4D602AC-B6E5-9853-259F-3D8AF99531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EEC1F11-041F-C87E-3962-FC290FE1F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When we were married, our hearts were carried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婚姻殿堂，同心永结</a:t>
            </a:r>
            <a:endParaRPr lang="en-US" altLang="en-US" sz="2800" dirty="0"/>
          </a:p>
        </p:txBody>
      </p:sp>
      <p:pic>
        <p:nvPicPr>
          <p:cNvPr id="12292" name="Picture 5" descr="Ring Ceremony Vector Art, Icons, and Graphics for Free Download">
            <a:extLst>
              <a:ext uri="{FF2B5EF4-FFF2-40B4-BE49-F238E27FC236}">
                <a16:creationId xmlns:a16="http://schemas.microsoft.com/office/drawing/2014/main" id="{A01D4FEE-BD57-1D9E-F898-79EA3D6D4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09700"/>
            <a:ext cx="54483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A591418-9B9F-B476-7C8E-31B358BDB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48DC35C-D8E2-64B3-40A9-40FE478066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9900" y="274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Side by side by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肩并肩随着 恋人华尔兹。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13316" name="Picture 5" descr="270+ Two Hearts Joined Together Cartoons Stock Photos, Pictures ...">
            <a:extLst>
              <a:ext uri="{FF2B5EF4-FFF2-40B4-BE49-F238E27FC236}">
                <a16:creationId xmlns:a16="http://schemas.microsoft.com/office/drawing/2014/main" id="{DA92D3E9-874F-15CF-6EB3-BCCD2372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200"/>
            <a:ext cx="91440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C541FED-AFE2-4C6B-B4DF-001B87FAFB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428A887-2416-02FB-F157-709217091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Singing, my love is, and laughing, my love is,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唱歌吧，我的爱，欢笑吧，我的爱，</a:t>
            </a:r>
            <a:endParaRPr lang="en-US" altLang="en-US" dirty="0">
              <a:ea typeface="SimSun" panose="02010600030101010101" pitchFamily="2" charset="-122"/>
            </a:endParaRPr>
          </a:p>
          <a:p>
            <a:pPr eaLnBrk="1" hangingPunct="1"/>
            <a:endParaRPr lang="en-US" altLang="en-US" sz="2800" dirty="0"/>
          </a:p>
        </p:txBody>
      </p:sp>
      <p:pic>
        <p:nvPicPr>
          <p:cNvPr id="14340" name="Picture 5" descr="Tickle 2 by Arilysal on DeviantArt">
            <a:extLst>
              <a:ext uri="{FF2B5EF4-FFF2-40B4-BE49-F238E27FC236}">
                <a16:creationId xmlns:a16="http://schemas.microsoft.com/office/drawing/2014/main" id="{98154A65-27FC-6139-B869-0FF33EC2D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17638"/>
            <a:ext cx="755650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9A2D716-2AEA-FB10-49D4-C5283F2B8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6558647-CAF0-3E5D-EADE-03E4855D6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 were singing and dancing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我们歌唱 我们舞蹈，恋人华尔兹</a:t>
            </a:r>
            <a:r>
              <a:rPr lang="zh-CN" altLang="en-US" sz="2800">
                <a:ea typeface="SimSun" panose="02010600030101010101" pitchFamily="2" charset="-122"/>
              </a:rPr>
              <a:t>。</a:t>
            </a:r>
            <a:endParaRPr lang="en-US" altLang="en-US" dirty="0"/>
          </a:p>
        </p:txBody>
      </p:sp>
      <p:pic>
        <p:nvPicPr>
          <p:cNvPr id="15364" name="Picture 5" descr="Cute little boy and girl dancing waltz in elegant Vector Image">
            <a:extLst>
              <a:ext uri="{FF2B5EF4-FFF2-40B4-BE49-F238E27FC236}">
                <a16:creationId xmlns:a16="http://schemas.microsoft.com/office/drawing/2014/main" id="{A77F8202-DC90-EB4E-9CAF-5BBC7A344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9" b="14224"/>
          <a:stretch>
            <a:fillRect/>
          </a:stretch>
        </p:blipFill>
        <p:spPr bwMode="auto">
          <a:xfrm>
            <a:off x="1393825" y="1600200"/>
            <a:ext cx="6356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ECFC252-DA43-5510-ADE1-B3E19A5C1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667CA7C-48C5-3651-8A56-B063FBF08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Singing and dancing the lover’s waltz;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唱着歌，跳着舞，恋人华尔兹；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16388" name="Picture 5" descr="Cartoon Couple Singing #10450 by Ron Leishman">
            <a:extLst>
              <a:ext uri="{FF2B5EF4-FFF2-40B4-BE49-F238E27FC236}">
                <a16:creationId xmlns:a16="http://schemas.microsoft.com/office/drawing/2014/main" id="{5E9AD5C8-050C-C5B1-DADB-C74B0A2A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>
            <a:fillRect/>
          </a:stretch>
        </p:blipFill>
        <p:spPr bwMode="auto">
          <a:xfrm>
            <a:off x="1752600" y="1373188"/>
            <a:ext cx="54864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014FA82-7463-B731-9044-CB9695701A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9ED45AE-6F31-F097-AC61-01288724C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1488" y="3000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 were singing and dancing the lover’s waltz.</a:t>
            </a:r>
          </a:p>
          <a:p>
            <a:pPr eaLnBrk="1" hangingPunct="1"/>
            <a:r>
              <a:rPr lang="zh-CN" altLang="en-US" dirty="0">
                <a:ea typeface="SimSun" panose="02010600030101010101" pitchFamily="2" charset="-122"/>
              </a:rPr>
              <a:t>我们歌唱 我们舞蹈，恋人华尔兹。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17412" name="Picture 5" descr="Happy couple dancing waltz colorful character Vector Image">
            <a:extLst>
              <a:ext uri="{FF2B5EF4-FFF2-40B4-BE49-F238E27FC236}">
                <a16:creationId xmlns:a16="http://schemas.microsoft.com/office/drawing/2014/main" id="{C109EC6E-B2A3-DBC0-8F97-6C8F61A9D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2222"/>
          <a:stretch>
            <a:fillRect/>
          </a:stretch>
        </p:blipFill>
        <p:spPr bwMode="auto">
          <a:xfrm>
            <a:off x="1562100" y="1423988"/>
            <a:ext cx="60198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>
            <a:extLst>
              <a:ext uri="{FF2B5EF4-FFF2-40B4-BE49-F238E27FC236}">
                <a16:creationId xmlns:a16="http://schemas.microsoft.com/office/drawing/2014/main" id="{FDE755D1-A66E-7671-7D23-DE8C580BB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97000"/>
            <a:ext cx="3429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>
            <a:extLst>
              <a:ext uri="{FF2B5EF4-FFF2-40B4-BE49-F238E27FC236}">
                <a16:creationId xmlns:a16="http://schemas.microsoft.com/office/drawing/2014/main" id="{8FDD04DE-AE8A-7BA5-B217-B620AC1CA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B281DF9E-187E-59B2-9A0B-D5C1BD15F6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5344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Our children grew, and our hearts did, too,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你我心灵 随儿女成长，</a:t>
            </a:r>
            <a:endParaRPr lang="en-US" alt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0B331A-0053-5067-CA81-5F4A42A84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8" r="7243"/>
          <a:stretch>
            <a:fillRect/>
          </a:stretch>
        </p:blipFill>
        <p:spPr bwMode="auto">
          <a:xfrm>
            <a:off x="304800" y="1371600"/>
            <a:ext cx="84724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506CCD5-1CEC-7CBE-68F3-BFC8E82A5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9317815-F32F-B2D6-F068-34897E791B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80988"/>
            <a:ext cx="85344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 grew while dancing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我们一同成长</a:t>
            </a:r>
            <a:r>
              <a:rPr lang="en-US" altLang="en-US" dirty="0"/>
              <a:t>,</a:t>
            </a:r>
            <a:r>
              <a:rPr lang="zh-CN" altLang="en-US">
                <a:ea typeface="SimSun" panose="02010600030101010101" pitchFamily="2" charset="-122"/>
              </a:rPr>
              <a:t>恋人华尔兹。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26658D6A-43C3-3FA7-1172-79D7A8A6B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r="14948"/>
          <a:stretch>
            <a:fillRect/>
          </a:stretch>
        </p:blipFill>
        <p:spPr bwMode="auto">
          <a:xfrm>
            <a:off x="1676400" y="1384300"/>
            <a:ext cx="55626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31A21F8-5F7D-3F9D-D9B8-C7250C645F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5771F04-05FC-3983-6A53-B06DC70C6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305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Singing, my love is, and dancing, my love is,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歌唱吧，我的爱，舞蹈吧，我的爱，</a:t>
            </a:r>
            <a:endParaRPr lang="en-US" altLang="en-US" dirty="0">
              <a:ea typeface="SimSun" panose="02010600030101010101" pitchFamily="2" charset="-122"/>
            </a:endParaRPr>
          </a:p>
          <a:p>
            <a:pPr eaLnBrk="1" hangingPunct="1"/>
            <a:endParaRPr lang="en-US" altLang="en-US" sz="2800" dirty="0"/>
          </a:p>
        </p:txBody>
      </p:sp>
      <p:pic>
        <p:nvPicPr>
          <p:cNvPr id="21508" name="Picture 5" descr="Happy couple dancing waltz colorful character Vector Image">
            <a:extLst>
              <a:ext uri="{FF2B5EF4-FFF2-40B4-BE49-F238E27FC236}">
                <a16:creationId xmlns:a16="http://schemas.microsoft.com/office/drawing/2014/main" id="{E4F11604-69EA-3F04-6D7B-C58DB3A19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2222"/>
          <a:stretch>
            <a:fillRect/>
          </a:stretch>
        </p:blipFill>
        <p:spPr bwMode="auto">
          <a:xfrm>
            <a:off x="1562100" y="1423988"/>
            <a:ext cx="60198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11DFEDD-F2CD-08FD-5F9C-D1F6AC58A2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3DD0732-6327-B3A4-6C61-0AEEB99557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305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 were singing and dancing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我们歌唱 我们舞蹈，恋人华尔兹。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22532" name="Picture 5" descr="Happy couple dancing waltz colorful character Vector Image">
            <a:extLst>
              <a:ext uri="{FF2B5EF4-FFF2-40B4-BE49-F238E27FC236}">
                <a16:creationId xmlns:a16="http://schemas.microsoft.com/office/drawing/2014/main" id="{7AB0B8FD-36C8-B68D-BF1B-16DAB19FE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2222"/>
          <a:stretch>
            <a:fillRect/>
          </a:stretch>
        </p:blipFill>
        <p:spPr bwMode="auto">
          <a:xfrm>
            <a:off x="1562100" y="1423988"/>
            <a:ext cx="60198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D3B0A3B-420E-6F91-0B0E-F16B0896F2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4CF73E9-D52A-8D15-030B-773F50EA6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“</a:t>
            </a:r>
            <a:r>
              <a:rPr lang="en-US" altLang="en-US" b="1" dirty="0"/>
              <a:t>Lover’s Waltz</a:t>
            </a:r>
            <a:r>
              <a:rPr lang="en-US" altLang="en-US" dirty="0"/>
              <a:t>" was written for Don’s parent’s 50</a:t>
            </a:r>
            <a:r>
              <a:rPr lang="en-US" altLang="en-US" baseline="30000" dirty="0"/>
              <a:t>th</a:t>
            </a:r>
            <a:r>
              <a:rPr lang="en-US" altLang="en-US" dirty="0"/>
              <a:t> wedding anniversary.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05841-2D6F-1B34-3085-069DF661F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2938463"/>
            <a:ext cx="256698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1F29E3-FF8E-E883-56D9-E5A62AE88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1102" b="10670"/>
          <a:stretch>
            <a:fillRect/>
          </a:stretch>
        </p:blipFill>
        <p:spPr bwMode="auto">
          <a:xfrm>
            <a:off x="762000" y="2928938"/>
            <a:ext cx="2674938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8764FC9-54B7-D175-2AC8-2FA56FDF5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0F94F3D-A33D-C504-0DFB-082137187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1488" y="274638"/>
            <a:ext cx="8534400" cy="21637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We’ve had our bad times, but we’ve had our good,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有艰 难岁 月，也有快乐 时光，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932D6F33-D73C-5E0C-F418-1BC696F8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8935" r="7500"/>
          <a:stretch>
            <a:fillRect/>
          </a:stretch>
        </p:blipFill>
        <p:spPr bwMode="auto">
          <a:xfrm>
            <a:off x="457200" y="1400175"/>
            <a:ext cx="817245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077A8-7B05-D835-862E-6D15AF001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97000"/>
            <a:ext cx="8172450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609FA6B-36E4-0AA8-9DF9-DE9A928AE0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DF6C4D7-AFD1-B2FF-137E-DB0C4AF3DD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534400" cy="2239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And we’ve glided through with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一切都划过在恋人华尔兹。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24580" name="Picture 5" descr="Couple People Ice Skating 262073 Vector Art at Vecteezy">
            <a:extLst>
              <a:ext uri="{FF2B5EF4-FFF2-40B4-BE49-F238E27FC236}">
                <a16:creationId xmlns:a16="http://schemas.microsoft.com/office/drawing/2014/main" id="{D81B464E-377F-9919-65C2-642079C96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FAB6AC9C-FD59-3E04-7CE2-B54C3C07D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5603" name="Content Placeholder 4">
            <a:extLst>
              <a:ext uri="{FF2B5EF4-FFF2-40B4-BE49-F238E27FC236}">
                <a16:creationId xmlns:a16="http://schemas.microsoft.com/office/drawing/2014/main" id="{AD05BC87-949F-3AA4-84A3-5F90C406DC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7"/>
          <a:stretch>
            <a:fillRect/>
          </a:stretch>
        </p:blipFill>
        <p:spPr>
          <a:xfrm>
            <a:off x="431800" y="1600200"/>
            <a:ext cx="3775075" cy="5257800"/>
          </a:xfrm>
        </p:spPr>
      </p:pic>
      <p:pic>
        <p:nvPicPr>
          <p:cNvPr id="25604" name="Picture 6">
            <a:extLst>
              <a:ext uri="{FF2B5EF4-FFF2-40B4-BE49-F238E27FC236}">
                <a16:creationId xmlns:a16="http://schemas.microsoft.com/office/drawing/2014/main" id="{DB658F27-4190-CA76-4661-16DF0FD0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8208" r="9370" b="7002"/>
          <a:stretch>
            <a:fillRect/>
          </a:stretch>
        </p:blipFill>
        <p:spPr bwMode="auto">
          <a:xfrm>
            <a:off x="4795838" y="1695450"/>
            <a:ext cx="3886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B546DB4F-94F0-EA79-1397-79D32B8F7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55052037-018D-300E-5418-6999F22975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6628" name="Picture 4" descr="乜L嘢停擺 - 時事台 - 香港高登討論區">
            <a:extLst>
              <a:ext uri="{FF2B5EF4-FFF2-40B4-BE49-F238E27FC236}">
                <a16:creationId xmlns:a16="http://schemas.microsoft.com/office/drawing/2014/main" id="{AE9B7AC1-991F-5B7F-B1F8-90D0D779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8349476-B7FC-38AD-FF93-5714752CD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029C5CB-4404-F2AD-2417-4DCE34255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458200" cy="24685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When we grew old, our hearts grew not cold,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我们老去，心却未寒</a:t>
            </a:r>
            <a:r>
              <a:rPr lang="en-US" altLang="zh-CN" dirty="0">
                <a:ea typeface="SimSun" panose="02010600030101010101" pitchFamily="2" charset="-122"/>
              </a:rPr>
              <a:t>,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3AEB2E93-D9A7-4A69-D8EE-AA14653C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17638"/>
            <a:ext cx="8126413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706497F-4D4D-A08B-545B-AA5E2F39D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1118005-4E0C-044E-AAA7-0492FF614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4582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 kept them both warm with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在恋人舞曲中，我们心心相暖。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28676" name="Picture 1">
            <a:extLst>
              <a:ext uri="{FF2B5EF4-FFF2-40B4-BE49-F238E27FC236}">
                <a16:creationId xmlns:a16="http://schemas.microsoft.com/office/drawing/2014/main" id="{43B8158F-54F7-DE17-F731-EF598F750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17638"/>
            <a:ext cx="8126413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B4911F6-9EE5-3084-D47B-585C33A3F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3BC4965-2ACC-EFFF-B249-909B213D42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458200" cy="23161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Now, when our eyes meet, our hearts turn to feet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如今对视，心来舞蹈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29700" name="Picture 9" descr="An old couple in love Royalty Free Vector Image">
            <a:extLst>
              <a:ext uri="{FF2B5EF4-FFF2-40B4-BE49-F238E27FC236}">
                <a16:creationId xmlns:a16="http://schemas.microsoft.com/office/drawing/2014/main" id="{CE81A2D4-EE94-59BE-82EA-53310F2D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15556"/>
          <a:stretch>
            <a:fillRect/>
          </a:stretch>
        </p:blipFill>
        <p:spPr bwMode="auto">
          <a:xfrm>
            <a:off x="150813" y="1417638"/>
            <a:ext cx="8840787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2E978E3-A1D7-6176-350E-3E910A91B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1269BDD-A9BD-85BB-DD67-B0EFC0A71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6725" y="274638"/>
            <a:ext cx="8458200" cy="25447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And in old age we still dance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老年我们依旧跳恋人华尔兹。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30724" name="Picture 5" descr="Old Couple Walking Drawing Illustrations, Royalty-Free Vector Graphics ...">
            <a:extLst>
              <a:ext uri="{FF2B5EF4-FFF2-40B4-BE49-F238E27FC236}">
                <a16:creationId xmlns:a16="http://schemas.microsoft.com/office/drawing/2014/main" id="{E928FDE2-7BA4-6709-34DF-3E2AAEEE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443038"/>
            <a:ext cx="5281612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ED7C29C-DC81-880A-3C42-0DBE26401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F87A1EE-04E7-B56D-BAA8-85843F69B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17526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Singing and dancing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唱着歌，跳着舞，恋人华尔兹。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27653" name="Picture 5" descr="Senior Couple Singing Stock Vectors, Images &amp; Vector Art | Shutterstock">
            <a:extLst>
              <a:ext uri="{FF2B5EF4-FFF2-40B4-BE49-F238E27FC236}">
                <a16:creationId xmlns:a16="http://schemas.microsoft.com/office/drawing/2014/main" id="{F961CA7C-7C9F-836A-27F1-5B46BCCD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>
            <a:fillRect/>
          </a:stretch>
        </p:blipFill>
        <p:spPr bwMode="auto">
          <a:xfrm>
            <a:off x="304800" y="2819400"/>
            <a:ext cx="40576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Old Couple Dancing Clipart | Free Images at Clker.com - vector clip art ...">
            <a:extLst>
              <a:ext uri="{FF2B5EF4-FFF2-40B4-BE49-F238E27FC236}">
                <a16:creationId xmlns:a16="http://schemas.microsoft.com/office/drawing/2014/main" id="{19ED3316-2BF4-FEE1-5531-6AF03A5DA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2438400"/>
            <a:ext cx="28130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1829E6B-B3AF-D675-541D-92D720663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9AD9255-1FE9-40F2-A497-70DD42C920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458200" cy="24685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We’re still singing and dancing the lover’s waltz!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我们仍然歌唱，我们跳起恋人华尔兹</a:t>
            </a:r>
            <a:r>
              <a:rPr lang="en-US" altLang="zh-CN" dirty="0">
                <a:ea typeface="SimSun" panose="02010600030101010101" pitchFamily="2" charset="-122"/>
              </a:rPr>
              <a:t>!</a:t>
            </a:r>
            <a:endParaRPr lang="en-US" altLang="en-US" sz="2800" dirty="0"/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76D7830F-74F5-E208-C178-C92D3E5E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/>
          <a:stretch>
            <a:fillRect/>
          </a:stretch>
        </p:blipFill>
        <p:spPr bwMode="auto">
          <a:xfrm>
            <a:off x="2362200" y="2997200"/>
            <a:ext cx="54102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Smiling man and woman fall in love at first sight. Happy male and ...">
            <a:extLst>
              <a:ext uri="{FF2B5EF4-FFF2-40B4-BE49-F238E27FC236}">
                <a16:creationId xmlns:a16="http://schemas.microsoft.com/office/drawing/2014/main" id="{65DC531F-CD98-2182-BF10-A166248E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05CF6081-AA49-8459-A80E-2333FC442F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973F366-5881-C09A-0EB3-28389A1BC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When our eyes met, our hearts both were set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目光初遇，心已默许</a:t>
            </a:r>
            <a:endParaRPr lang="en-US" altLang="en-US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C346577 - Rosy-faced Lovebird - Agapornis roseicollis.mp3">
            <a:hlinkClick r:id="" action="ppaction://media"/>
            <a:extLst>
              <a:ext uri="{FF2B5EF4-FFF2-40B4-BE49-F238E27FC236}">
                <a16:creationId xmlns:a16="http://schemas.microsoft.com/office/drawing/2014/main" id="{82469CDD-0561-A981-98B1-A85719DD84B9}"/>
              </a:ext>
            </a:extLst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0637" y="1905000"/>
            <a:ext cx="487363" cy="487363"/>
          </a:xfrm>
        </p:spPr>
      </p:pic>
      <p:pic>
        <p:nvPicPr>
          <p:cNvPr id="33795" name="Picture 4">
            <a:extLst>
              <a:ext uri="{FF2B5EF4-FFF2-40B4-BE49-F238E27FC236}">
                <a16:creationId xmlns:a16="http://schemas.microsoft.com/office/drawing/2014/main" id="{84D7FC68-2644-4BEF-6F88-2CAAA02A0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/>
          <a:stretch>
            <a:fillRect/>
          </a:stretch>
        </p:blipFill>
        <p:spPr bwMode="auto">
          <a:xfrm>
            <a:off x="2362200" y="2997200"/>
            <a:ext cx="54102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itle 1">
            <a:extLst>
              <a:ext uri="{FF2B5EF4-FFF2-40B4-BE49-F238E27FC236}">
                <a16:creationId xmlns:a16="http://schemas.microsoft.com/office/drawing/2014/main" id="{18EF1A37-1E62-247F-AC77-D7395DCE9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06CB80-7896-165D-D3DE-DE491C17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997200"/>
            <a:ext cx="2544762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90FC68-AC88-3303-0DC6-BAC1845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1102" b="10670"/>
          <a:stretch>
            <a:fillRect/>
          </a:stretch>
        </p:blipFill>
        <p:spPr bwMode="auto">
          <a:xfrm>
            <a:off x="452438" y="2957513"/>
            <a:ext cx="2676525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Lovebirds_Heart_Colour_Pin">
            <a:extLst>
              <a:ext uri="{FF2B5EF4-FFF2-40B4-BE49-F238E27FC236}">
                <a16:creationId xmlns:a16="http://schemas.microsoft.com/office/drawing/2014/main" id="{066F2549-85F6-0475-492E-BA779EB55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04800"/>
            <a:ext cx="25146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FCD66-1C53-C3DA-2C9B-AD5FC18ACC32}"/>
              </a:ext>
            </a:extLst>
          </p:cNvPr>
          <p:cNvSpPr txBox="1"/>
          <p:nvPr/>
        </p:nvSpPr>
        <p:spPr>
          <a:xfrm>
            <a:off x="960437" y="2514600"/>
            <a:ext cx="1935163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1925 — 2013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4CFFE3-2D78-4AF3-1DD3-E446237676DE}"/>
              </a:ext>
            </a:extLst>
          </p:cNvPr>
          <p:cNvSpPr txBox="1"/>
          <p:nvPr/>
        </p:nvSpPr>
        <p:spPr>
          <a:xfrm>
            <a:off x="6651240" y="2503488"/>
            <a:ext cx="1935163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1922 — 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BF88B-6F2B-70C1-E3D2-E221FAB277E2}"/>
              </a:ext>
            </a:extLst>
          </p:cNvPr>
          <p:cNvSpPr txBox="1"/>
          <p:nvPr/>
        </p:nvSpPr>
        <p:spPr>
          <a:xfrm>
            <a:off x="3894137" y="2605881"/>
            <a:ext cx="1935163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1946 —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Smiling man and woman fall in love at first sight. Happy male and ...">
            <a:extLst>
              <a:ext uri="{FF2B5EF4-FFF2-40B4-BE49-F238E27FC236}">
                <a16:creationId xmlns:a16="http://schemas.microsoft.com/office/drawing/2014/main" id="{2153A221-94D3-E3B7-1743-486AB66DE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222FFE07-7A09-C306-F560-B08373B16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C320EB3-8E89-9ECD-45DA-52E4A1381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274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For singing and dancing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来歌唱来舞蹈，恋人华尔兹</a:t>
            </a:r>
            <a:r>
              <a:rPr lang="zh-CN" altLang="en-US" sz="2800">
                <a:ea typeface="SimSun" panose="02010600030101010101" pitchFamily="2" charset="-122"/>
              </a:rPr>
              <a:t>。</a:t>
            </a:r>
            <a:endParaRPr lang="en-US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4775329-5B30-79E9-22CC-023459D64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99DAC2B-1041-37D2-F583-B7C43BE65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8098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Singing, my love is, and dancing, my love is,</a:t>
            </a:r>
          </a:p>
          <a:p>
            <a:pPr eaLnBrk="1" hangingPunct="1"/>
            <a:r>
              <a:rPr lang="zh-CN" altLang="en-US">
                <a:latin typeface="SimSun" panose="02010600030101010101" pitchFamily="2" charset="-122"/>
                <a:ea typeface="SimSun" panose="02010600030101010101" pitchFamily="2" charset="-122"/>
              </a:rPr>
              <a:t>歌唱吧，我的爱，舞蹈吧，我的爱，</a:t>
            </a:r>
            <a:endParaRPr lang="en-US" altLang="en-US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7172" name="Picture 5" descr="Cute little boy and girl dancing waltz in elegant Vector Image">
            <a:extLst>
              <a:ext uri="{FF2B5EF4-FFF2-40B4-BE49-F238E27FC236}">
                <a16:creationId xmlns:a16="http://schemas.microsoft.com/office/drawing/2014/main" id="{6AC60882-18BF-2C5A-6646-FF27D24E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9" b="14224"/>
          <a:stretch>
            <a:fillRect/>
          </a:stretch>
        </p:blipFill>
        <p:spPr bwMode="auto">
          <a:xfrm>
            <a:off x="1393825" y="1600200"/>
            <a:ext cx="6356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ute little boy and girl dancing waltz in elegant Vector Image">
            <a:extLst>
              <a:ext uri="{FF2B5EF4-FFF2-40B4-BE49-F238E27FC236}">
                <a16:creationId xmlns:a16="http://schemas.microsoft.com/office/drawing/2014/main" id="{95176099-3896-B3CC-DC52-153BDCF2D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9" b="14224"/>
          <a:stretch>
            <a:fillRect/>
          </a:stretch>
        </p:blipFill>
        <p:spPr bwMode="auto">
          <a:xfrm>
            <a:off x="1393825" y="1600200"/>
            <a:ext cx="6356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4D33BFBA-B0ED-2CA3-84CA-05A5F3902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C47E3795-02DA-F908-87F2-B99F90544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 were singing and dancing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我们歌唱 我们舞蹈，恋人华尔兹。</a:t>
            </a:r>
            <a:endParaRPr lang="en-US" altLang="en-US" dirty="0"/>
          </a:p>
          <a:p>
            <a:pPr eaLnBrk="1" hangingPunct="1"/>
            <a:endParaRPr lang="en-US" alt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0CF3DFB-025D-23ED-989C-DA261A100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1854F43-2D81-5352-3BFE-0231473D3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873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In our love we would move as one,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爱 恋中我 们合二为一，</a:t>
            </a:r>
            <a:endParaRPr lang="en-US" altLang="en-US" sz="2800" dirty="0"/>
          </a:p>
        </p:txBody>
      </p:sp>
      <p:pic>
        <p:nvPicPr>
          <p:cNvPr id="9220" name="Picture 5" descr="Love dance Royalty Free Vector Image - VectorStock">
            <a:extLst>
              <a:ext uri="{FF2B5EF4-FFF2-40B4-BE49-F238E27FC236}">
                <a16:creationId xmlns:a16="http://schemas.microsoft.com/office/drawing/2014/main" id="{9B938B20-86A3-8F33-D62E-1D16E92D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>
            <a:fillRect/>
          </a:stretch>
        </p:blipFill>
        <p:spPr bwMode="auto">
          <a:xfrm>
            <a:off x="1677988" y="1573213"/>
            <a:ext cx="57880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4D1D0AA-5F54-9859-F0E6-FD564C140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17B70B1-727D-CC06-4696-CC63DD70E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3550" y="28098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Both singing and dancing the lover’s waltz;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一起歌唱 一起舞蹈，恋人华尔兹</a:t>
            </a:r>
            <a:r>
              <a:rPr lang="zh-CN" altLang="en-US" sz="2800">
                <a:ea typeface="SimSun" panose="02010600030101010101" pitchFamily="2" charset="-122"/>
              </a:rPr>
              <a:t>；</a:t>
            </a:r>
            <a:endParaRPr lang="en-US" altLang="en-US" dirty="0"/>
          </a:p>
        </p:txBody>
      </p:sp>
      <p:pic>
        <p:nvPicPr>
          <p:cNvPr id="10244" name="Picture 5" descr="Love dance Royalty Free Vector Image - VectorStock">
            <a:extLst>
              <a:ext uri="{FF2B5EF4-FFF2-40B4-BE49-F238E27FC236}">
                <a16:creationId xmlns:a16="http://schemas.microsoft.com/office/drawing/2014/main" id="{5C4197B6-2E2D-7DA7-A32C-BA6008FBB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>
            <a:fillRect/>
          </a:stretch>
        </p:blipFill>
        <p:spPr bwMode="auto">
          <a:xfrm>
            <a:off x="1677988" y="1573213"/>
            <a:ext cx="57880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48E747B-954E-1020-7AE5-73AB137EE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0670DB5-52DF-5DB0-DFF0-202F33100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 were singing and dancing the lover’s waltz.</a:t>
            </a:r>
          </a:p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我们歌唱 我们舞蹈，恋人华尔兹</a:t>
            </a:r>
            <a:r>
              <a:rPr lang="zh-CN" altLang="en-US" sz="2800">
                <a:ea typeface="SimSun" panose="02010600030101010101" pitchFamily="2" charset="-122"/>
              </a:rPr>
              <a:t>。</a:t>
            </a:r>
            <a:endParaRPr lang="en-US" altLang="en-US" dirty="0"/>
          </a:p>
        </p:txBody>
      </p:sp>
      <p:pic>
        <p:nvPicPr>
          <p:cNvPr id="11268" name="Picture 5" descr="Happy couple dancing waltz colorful character Vector Image">
            <a:extLst>
              <a:ext uri="{FF2B5EF4-FFF2-40B4-BE49-F238E27FC236}">
                <a16:creationId xmlns:a16="http://schemas.microsoft.com/office/drawing/2014/main" id="{FC5958A5-09D0-CE6B-DCE0-6211401AF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2222"/>
          <a:stretch>
            <a:fillRect/>
          </a:stretch>
        </p:blipFill>
        <p:spPr bwMode="auto">
          <a:xfrm>
            <a:off x="1562100" y="1423988"/>
            <a:ext cx="60198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640</Words>
  <Application>Microsoft Office PowerPoint</Application>
  <PresentationFormat>On-screen Show (4:3)</PresentationFormat>
  <Paragraphs>65</Paragraphs>
  <Slides>30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SimSun</vt:lpstr>
      <vt:lpstr>Aptos</vt:lpstr>
      <vt:lpstr>Default Design</vt:lpstr>
      <vt:lpstr>Lover’s Waltz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Music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Lemon Tree</dc:title>
  <dc:creator>Don Rechtman</dc:creator>
  <cp:lastModifiedBy>Don Rechtman</cp:lastModifiedBy>
  <cp:revision>38</cp:revision>
  <dcterms:created xsi:type="dcterms:W3CDTF">2009-03-31T10:03:21Z</dcterms:created>
  <dcterms:modified xsi:type="dcterms:W3CDTF">2024-05-14T08:19:10Z</dcterms:modified>
</cp:coreProperties>
</file>